
<file path=[Content_Types].xml><?xml version="1.0" encoding="utf-8"?>
<Types xmlns="http://schemas.openxmlformats.org/package/2006/content-types">
  <Default Extension="jpe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4F26DB-1265-4E58-9D26-53159D89DED2}" v="109" dt="2023-11-07T11:23:19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CE10F-AF82-44C7-92AD-028D2E3D9B6D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5BBF0-50F2-4682-A890-3BE4ECA3D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C32-0526-CC9F-68C1-0624493BE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C7C1C-2750-F339-EEC2-BEA9711B0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3E204-F4BB-1AC4-77A8-8A3AEA73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87ED9-81E9-ACA7-6980-71066ADA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8905F-9CA8-715A-138F-E3FAF21A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2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BFA8-95A0-36EC-D2A7-BB1A806D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B241E-D8C8-0504-73B4-1391FB5AA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E9372-9B0D-959B-7A51-DEB1936D3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5D5C4-5B49-AD4D-F060-FBCB6CDB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E862F-BCE5-9B13-98C0-488A8F9F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2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D2182-EFD1-2393-59D0-70AD27789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520A0-BDB7-CE87-A780-957111046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23B94-E09D-11DA-E1D4-B95322CF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101DD-4A2E-4B0F-0512-E0289B9D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6EF50-6E64-B5A8-FC9F-7112B17D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5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6777-7369-5589-29D8-0F903A62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B198-77E6-90FE-04C1-0FB3D8637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80207-01BB-783D-81C0-7C86395F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141D8-19CB-4DEA-DE2B-020B1607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EE74-14B2-164A-1E72-53876461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7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9DD7-E77D-03CC-9651-988B5AC5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259A7-9F55-088F-2088-6748BF342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E0B3C-BBE9-3103-EED5-FF312C9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73ABC-C15C-153A-F5CA-2CC38C95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B6415-DEBA-6036-A185-35FFAA9F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3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C407-9AF8-3196-D5B2-B5347F6B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B1C8-8353-1D10-619D-34B3EAD2E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679A8-5174-1053-268D-733990EF3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51398-CBE1-BEC4-9019-1A9CF96C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C59F1-3DB6-26C8-F4C4-C9741A96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F1B9C-5494-0507-E322-6F78C9D0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0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FFDE-AB54-970A-07EA-3D751FBB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E3FCD-74E1-84BA-E488-D45C3DE35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BE9F-E724-B52A-A705-95DD2822F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58430-2F09-DDFB-2C12-8261E8FBD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C65D6-7996-8BE2-3335-354ECE6B5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F92E5-6EC9-3B29-A0DF-03D4A6FB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7E005E-0D61-785D-69FE-71C71905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0C725-DB81-8C56-2F94-0174983A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4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CA6D-9E3C-AA6F-1042-C6D866F5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D538-5945-4BE2-A716-3030B85C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1FA03-7A81-C13E-134B-DCED028B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9FCAA-E38D-61A2-43E7-05B4A083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8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7CFD0-19B2-CF67-F4F9-72EFCAF2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08689-431C-A44D-5C46-82CC5F20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09FF3-EC13-8CF4-038D-0255F46A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9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6914-BC90-AFA3-4B14-2C789E00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5A1A-428C-F7C5-1182-E43AA686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9272F-C1BB-E16C-FD45-0AC331D7F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F6EF2-F8ED-F8C5-4872-E9DE9F93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C5CC0-FB18-C244-9528-FC0A1755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BD606-4F6C-34C5-129B-98707655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1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64A2-9421-7039-6A26-9C8F17E8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CDEE9-DCAA-DA56-8A36-03297B64C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BFD4D-E916-E289-483F-7462F6E6A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0EEC4-0864-0C80-08E6-0C2EBDC0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3D55B-C0E9-101C-6D85-65D03E6E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CEA41-6EA0-10E1-A0D0-D1A2BB97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5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984441-0811-996F-DC3E-48C49970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E8B77-F91D-A25B-1044-589254983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EF7FE-9870-5560-DCB9-C8641F61A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686E4-5497-4119-A9B4-E5748845B547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B9765-6CF6-9148-3756-D267AA47F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1340-E3DF-E2F1-FA66-D630853D6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76D13-8C1E-44A4-BD7C-A1AE5E7E8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7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1FDC74-5072-2BAD-5119-4A373CE7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7" y="727434"/>
            <a:ext cx="3871823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Death Note VM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E82AD-826D-A745-FCD7-E4208F62D40A}"/>
              </a:ext>
            </a:extLst>
          </p:cNvPr>
          <p:cNvSpPr txBox="1"/>
          <p:nvPr/>
        </p:nvSpPr>
        <p:spPr>
          <a:xfrm>
            <a:off x="337867" y="2052996"/>
            <a:ext cx="387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Logan Davenport - 11/7/2023</a:t>
            </a:r>
          </a:p>
        </p:txBody>
      </p:sp>
    </p:spTree>
    <p:extLst>
      <p:ext uri="{BB962C8B-B14F-4D97-AF65-F5344CB8AC3E}">
        <p14:creationId xmlns:p14="http://schemas.microsoft.com/office/powerpoint/2010/main" val="233969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953DB-FB51-D0A6-B2D4-179744491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122" y="3240376"/>
            <a:ext cx="5699557" cy="187657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Case.wav was a Hex value and I decrypted it using cyberchef’s from hex value decryption which then gave me a base64 encryption the cyberchef portion of this vm took me a minute to find the proper recipe overall but when I found the correct recipe, I uncovered the root password kiraisevil.</a:t>
            </a:r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91AE13E-929D-2FDC-D319-E78E8D6FDD1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7" b="12467"/>
          <a:stretch>
            <a:fillRect/>
          </a:stretch>
        </p:blipFill>
        <p:spPr>
          <a:xfrm>
            <a:off x="6019800" y="0"/>
            <a:ext cx="6172200" cy="4873625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8431CF5-DBFB-9E56-C654-C09781B0E2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19800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1A47C0-E63A-A6CE-98E4-8D6212A5E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68"/>
          <a:stretch/>
        </p:blipFill>
        <p:spPr>
          <a:xfrm>
            <a:off x="1904281" y="0"/>
            <a:ext cx="8383438" cy="43304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CD5CA3-0962-FD2D-B867-2D8CB7D09536}"/>
              </a:ext>
            </a:extLst>
          </p:cNvPr>
          <p:cNvSpPr txBox="1">
            <a:spLocks/>
          </p:cNvSpPr>
          <p:nvPr/>
        </p:nvSpPr>
        <p:spPr>
          <a:xfrm>
            <a:off x="2595832" y="4783345"/>
            <a:ext cx="7000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After obtaining the root password I logged into user </a:t>
            </a:r>
            <a:r>
              <a:rPr lang="en-US" sz="2000" dirty="0" err="1">
                <a:solidFill>
                  <a:srgbClr val="FF0000"/>
                </a:solidFill>
              </a:rPr>
              <a:t>kira</a:t>
            </a:r>
            <a:r>
              <a:rPr lang="en-US" sz="2000" dirty="0">
                <a:solidFill>
                  <a:srgbClr val="FF0000"/>
                </a:solidFill>
              </a:rPr>
              <a:t> and escalated to root and ran ls to locate the root.txt flag and completed the vm. </a:t>
            </a:r>
          </a:p>
        </p:txBody>
      </p:sp>
    </p:spTree>
    <p:extLst>
      <p:ext uri="{BB962C8B-B14F-4D97-AF65-F5344CB8AC3E}">
        <p14:creationId xmlns:p14="http://schemas.microsoft.com/office/powerpoint/2010/main" val="182217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AFC032-F224-5117-2F5C-DBD6231691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6000" cy="474327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B5C70-686F-18E6-BB7E-C27C2030C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107" y="5035507"/>
            <a:ext cx="5999894" cy="139117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 step one I used </a:t>
            </a:r>
            <a:r>
              <a:rPr lang="en-US" sz="2000" dirty="0" err="1">
                <a:solidFill>
                  <a:srgbClr val="FF0000"/>
                </a:solidFill>
              </a:rPr>
              <a:t>Sudo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netdiscover</a:t>
            </a:r>
            <a:r>
              <a:rPr lang="en-US" sz="2000" dirty="0">
                <a:solidFill>
                  <a:srgbClr val="FF0000"/>
                </a:solidFill>
              </a:rPr>
              <a:t> -r 10.0.2.0/24 to scan for the targets IP. Once targets IP was identified I used Nmap using –T4 for aggressive scanning, -A for OS and version detection and -p- to scan all ports.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5DCA10F-3E94-9E76-5F10-21315DEB14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5999" cy="4743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92709F-B6EF-5547-FDC9-79BAFCE139C6}"/>
              </a:ext>
            </a:extLst>
          </p:cNvPr>
          <p:cNvSpPr txBox="1"/>
          <p:nvPr/>
        </p:nvSpPr>
        <p:spPr>
          <a:xfrm>
            <a:off x="6144052" y="5035507"/>
            <a:ext cx="5999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From the scan I was able to find an open SSH port on 22 and an open http port on port 80 which then lead me to a webpage for further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171229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EB50E5-1D93-DE25-4436-AE39A6DFFB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>
            <a:fillRect/>
          </a:stretch>
        </p:blipFill>
        <p:spPr>
          <a:xfrm>
            <a:off x="711200" y="203200"/>
            <a:ext cx="5717309" cy="40178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F466E-48FC-A25F-4770-CF541F74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0314" y="2575256"/>
            <a:ext cx="5126182" cy="34690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My initial search of the IP brought me to </a:t>
            </a:r>
            <a:r>
              <a:rPr lang="en-US" sz="2400" dirty="0" err="1">
                <a:solidFill>
                  <a:srgbClr val="FF0000"/>
                </a:solidFill>
              </a:rPr>
              <a:t>deathnote.vuln</a:t>
            </a:r>
            <a:r>
              <a:rPr lang="en-US" sz="2400" dirty="0">
                <a:solidFill>
                  <a:srgbClr val="FF0000"/>
                </a:solidFill>
              </a:rPr>
              <a:t> which was not allowing me access to the server, so I ran </a:t>
            </a:r>
            <a:r>
              <a:rPr lang="en-US" sz="2400" dirty="0" err="1">
                <a:solidFill>
                  <a:srgbClr val="FF0000"/>
                </a:solidFill>
              </a:rPr>
              <a:t>sudo</a:t>
            </a:r>
            <a:r>
              <a:rPr lang="en-US" sz="2400" dirty="0">
                <a:solidFill>
                  <a:srgbClr val="FF0000"/>
                </a:solidFill>
              </a:rPr>
              <a:t> nano hosts and added the IP as well as the domain name to my list of hosts and was successfully granted access to the homepage.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F7A333-A2AC-8C03-B541-640B819327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191" y="203200"/>
            <a:ext cx="4858428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E8DE49F-29F8-FA87-545B-8A4FF9AA7C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 b="12287"/>
          <a:stretch>
            <a:fillRect/>
          </a:stretch>
        </p:blipFill>
        <p:spPr>
          <a:xfrm>
            <a:off x="6019800" y="0"/>
            <a:ext cx="6172200" cy="490411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38D80-BBCE-6BDD-FAD3-A92A97312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2241" y="5214713"/>
            <a:ext cx="7815118" cy="118608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On the homepage a few things stood out like Kira and L being likely usernames as well as the text “my fav line is iamjustic3” pointing to a possible password and a hint saying to look for notes.txt, then the next step would be locating where to put the possible usernames and password to use and locate notes.txt.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A940280-BD3C-729C-13B7-0846C97CB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0" cy="48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2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4C94E9-F43A-A1F6-33DB-9BCE7664C2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" r="828"/>
          <a:stretch/>
        </p:blipFill>
        <p:spPr>
          <a:xfrm>
            <a:off x="0" y="0"/>
            <a:ext cx="5638172" cy="32993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98516-203B-421E-81DE-4390F46E9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7407" y="4733017"/>
            <a:ext cx="8017186" cy="112410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Using Dirb with </a:t>
            </a:r>
            <a:r>
              <a:rPr lang="en-US" sz="1800" dirty="0" err="1">
                <a:solidFill>
                  <a:srgbClr val="FF0000"/>
                </a:solidFill>
              </a:rPr>
              <a:t>dirb</a:t>
            </a:r>
            <a:r>
              <a:rPr lang="en-US" sz="1800" dirty="0">
                <a:solidFill>
                  <a:srgbClr val="FF0000"/>
                </a:solidFill>
              </a:rPr>
              <a:t>/wordlists/common.txt I was able to brute force through a lot of directories the most notable being wp-admin which when navigated to provided me with a username and password prompt allowing me to test the possible username and password, found earlier which did end up providing a successful login.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4E9FB40-1242-7BCC-72C9-DF4CFB57B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99381"/>
            <a:ext cx="5638171" cy="112410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4C514A5-78B2-3105-CBCC-D5AB1606B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72" y="0"/>
            <a:ext cx="6553828" cy="44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9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769E725-DE6A-2ADC-9EA3-929844DFB6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r="1638"/>
          <a:stretch>
            <a:fillRect/>
          </a:stretch>
        </p:blipFill>
        <p:spPr>
          <a:xfrm>
            <a:off x="0" y="0"/>
            <a:ext cx="6320104" cy="46010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A27E4-19C6-9D2A-1F20-C933808EA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6582" y="4802909"/>
            <a:ext cx="8238836" cy="181956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After logging in I was presented with the account dashboard and a navigation toolbar to the left with several settings and several server-side databases, I flipped through a few until I ran across notes.txt from our earlier hint located in the media library.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07C0E85-73D9-D566-BC44-383556AFE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04" y="0"/>
            <a:ext cx="5871896" cy="46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5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748396-C377-4360-03F9-3E8420432B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r="368"/>
          <a:stretch/>
        </p:blipFill>
        <p:spPr>
          <a:xfrm>
            <a:off x="0" y="2110509"/>
            <a:ext cx="5935807" cy="474749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BB27-95D1-4437-FEC7-69BD5C3D6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7148945" cy="179185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 utilized </a:t>
            </a:r>
            <a:r>
              <a:rPr lang="en-US" sz="2400" dirty="0" err="1">
                <a:solidFill>
                  <a:srgbClr val="FF0000"/>
                </a:solidFill>
              </a:rPr>
              <a:t>wget</a:t>
            </a:r>
            <a:r>
              <a:rPr lang="en-US" sz="2400" dirty="0">
                <a:solidFill>
                  <a:srgbClr val="FF0000"/>
                </a:solidFill>
              </a:rPr>
              <a:t> to download notes.txt to my system and cat to read the contents of the file, the result was several texts resembling what would most likely be a list of passwords. I then used mv to rename the file for later use.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480C3C-5FAC-3342-6B12-81CC614D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07" y="2110509"/>
            <a:ext cx="6256193" cy="47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5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ADC6BE1-955D-92A8-07B1-22A7CB793C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" b="2052"/>
          <a:stretch>
            <a:fillRect/>
          </a:stretch>
        </p:blipFill>
        <p:spPr>
          <a:xfrm>
            <a:off x="0" y="0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05BB0-D729-ABA5-6206-2122236EC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457" y="5347855"/>
            <a:ext cx="10761085" cy="9513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 used hydra to attempt to gain access to SSH using both suspected usernames and using my newly created password list and came up with a match for the SSH login with username l and password death4me, I then applied it with </a:t>
            </a:r>
            <a:r>
              <a:rPr lang="en-US" sz="2000" dirty="0" err="1">
                <a:solidFill>
                  <a:srgbClr val="FF0000"/>
                </a:solidFill>
              </a:rPr>
              <a:t>ssh</a:t>
            </a:r>
            <a:r>
              <a:rPr lang="en-US" sz="2000" dirty="0">
                <a:solidFill>
                  <a:srgbClr val="FF0000"/>
                </a:solidFill>
              </a:rPr>
              <a:t> l@{IP} in this case 10.0.2.15 gaining access to the machine.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212742B-7739-1B24-52D5-1D1CA47DB8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60198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25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6DB0E-E211-7043-5096-65D32A1E2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070764"/>
            <a:ext cx="6172200" cy="178723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I spent a bit of time sifting through directories until coming to /opt and after navigating to /opt/L/fake-notebook-rule I was provided with a possibly encrypted root password in case.wav obtained when using the cat command and a hint to use cyberchef to decrypt.</a:t>
            </a:r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25CFA28C-370A-9DEB-0B79-57474BC357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" b="3006"/>
          <a:stretch>
            <a:fillRect/>
          </a:stretch>
        </p:blipFill>
        <p:spPr>
          <a:xfrm>
            <a:off x="0" y="0"/>
            <a:ext cx="6172200" cy="4873625"/>
          </a:xfr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E63B5B-5A01-C34D-613A-2FE84AE6B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601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5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554</Words>
  <Application>Microsoft Office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Death Note 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Death Note VM</dc:title>
  <dc:creator>Logan Davenport</dc:creator>
  <cp:lastModifiedBy>Logan Davenport</cp:lastModifiedBy>
  <cp:revision>2</cp:revision>
  <dcterms:created xsi:type="dcterms:W3CDTF">2023-11-07T08:55:16Z</dcterms:created>
  <dcterms:modified xsi:type="dcterms:W3CDTF">2023-11-07T22:28:12Z</dcterms:modified>
</cp:coreProperties>
</file>